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96" d="100"/>
          <a:sy n="96" d="100"/>
        </p:scale>
        <p:origin x="-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Aurora Gennaro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1000002125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Sito web con 5 paragrafi + immagini che danno consigli su come essere più ecosostenibili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FE9EF53E-1037-9548-93FC-3EF220DD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03" y="24195"/>
            <a:ext cx="6979579" cy="3487364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7C2F4FA0-FBFB-1544-8BEE-8D83F68F3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59" y="3754212"/>
            <a:ext cx="6919023" cy="2606054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16604116-2E3D-A849-B8C7-EDDE4A8D0343}"/>
              </a:ext>
            </a:extLst>
          </p:cNvPr>
          <p:cNvCxnSpPr>
            <a:cxnSpLocks/>
          </p:cNvCxnSpPr>
          <p:nvPr/>
        </p:nvCxnSpPr>
        <p:spPr>
          <a:xfrm>
            <a:off x="5809785" y="2483466"/>
            <a:ext cx="14190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99F5809-2309-634D-8DCE-3E685B242C0B}"/>
              </a:ext>
            </a:extLst>
          </p:cNvPr>
          <p:cNvCxnSpPr>
            <a:cxnSpLocks/>
          </p:cNvCxnSpPr>
          <p:nvPr/>
        </p:nvCxnSpPr>
        <p:spPr>
          <a:xfrm>
            <a:off x="4301506" y="24195"/>
            <a:ext cx="0" cy="1855169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B65D8BF0-57B5-4A48-8308-6D3F10F099F6}"/>
              </a:ext>
            </a:extLst>
          </p:cNvPr>
          <p:cNvCxnSpPr>
            <a:cxnSpLocks/>
          </p:cNvCxnSpPr>
          <p:nvPr/>
        </p:nvCxnSpPr>
        <p:spPr>
          <a:xfrm>
            <a:off x="7434213" y="2159314"/>
            <a:ext cx="0" cy="42561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C18BDD6B-DE05-034A-9B06-229D54611454}"/>
              </a:ext>
            </a:extLst>
          </p:cNvPr>
          <p:cNvCxnSpPr>
            <a:cxnSpLocks/>
          </p:cNvCxnSpPr>
          <p:nvPr/>
        </p:nvCxnSpPr>
        <p:spPr>
          <a:xfrm>
            <a:off x="6822023" y="2582765"/>
            <a:ext cx="0" cy="20114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BEDF05C7-9E07-5F45-94EA-8EDC39A4E6C5}"/>
              </a:ext>
            </a:extLst>
          </p:cNvPr>
          <p:cNvSpPr txBox="1"/>
          <p:nvPr/>
        </p:nvSpPr>
        <p:spPr>
          <a:xfrm>
            <a:off x="4470158" y="560393"/>
            <a:ext cx="86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500px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36561C2-5C94-C345-93E5-36950583AAC8}"/>
              </a:ext>
            </a:extLst>
          </p:cNvPr>
          <p:cNvSpPr txBox="1"/>
          <p:nvPr/>
        </p:nvSpPr>
        <p:spPr>
          <a:xfrm>
            <a:off x="5600435" y="2177594"/>
            <a:ext cx="70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2"/>
                </a:solidFill>
              </a:rPr>
              <a:t>20px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73CBE41-C96E-6C4F-B9BE-53671E2F39DE}"/>
              </a:ext>
            </a:extLst>
          </p:cNvPr>
          <p:cNvSpPr txBox="1"/>
          <p:nvPr/>
        </p:nvSpPr>
        <p:spPr>
          <a:xfrm>
            <a:off x="7463468" y="2208852"/>
            <a:ext cx="1101336" cy="37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60px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6724605-6EA4-A14E-A325-0AFB00BF9CE3}"/>
              </a:ext>
            </a:extLst>
          </p:cNvPr>
          <p:cNvSpPr txBox="1"/>
          <p:nvPr/>
        </p:nvSpPr>
        <p:spPr>
          <a:xfrm>
            <a:off x="6798911" y="2498669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2"/>
                </a:solidFill>
              </a:rPr>
              <a:t>20px</a:t>
            </a:r>
          </a:p>
        </p:txBody>
      </p: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139EB2E0-4E84-1F4A-BAE8-EBDD7B5653A1}"/>
              </a:ext>
            </a:extLst>
          </p:cNvPr>
          <p:cNvCxnSpPr>
            <a:cxnSpLocks/>
          </p:cNvCxnSpPr>
          <p:nvPr/>
        </p:nvCxnSpPr>
        <p:spPr>
          <a:xfrm>
            <a:off x="5880739" y="2834073"/>
            <a:ext cx="0" cy="225124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7F0E922E-5CC8-8F44-8F48-E7EB71AF8E37}"/>
              </a:ext>
            </a:extLst>
          </p:cNvPr>
          <p:cNvSpPr txBox="1"/>
          <p:nvPr/>
        </p:nvSpPr>
        <p:spPr>
          <a:xfrm>
            <a:off x="5331964" y="2783905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2"/>
                </a:solidFill>
              </a:rPr>
              <a:t>20px</a:t>
            </a:r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F4297A9D-202D-5C46-B432-E5120C9C456B}"/>
              </a:ext>
            </a:extLst>
          </p:cNvPr>
          <p:cNvSpPr/>
          <p:nvPr/>
        </p:nvSpPr>
        <p:spPr>
          <a:xfrm>
            <a:off x="5780201" y="3576248"/>
            <a:ext cx="3523782" cy="3180182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AF58C86-DEFC-FF49-A8A8-9127EC75F33A}"/>
              </a:ext>
            </a:extLst>
          </p:cNvPr>
          <p:cNvSpPr txBox="1"/>
          <p:nvPr/>
        </p:nvSpPr>
        <p:spPr>
          <a:xfrm>
            <a:off x="4303187" y="4720779"/>
            <a:ext cx="1218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Ho impostato che tutto l’</a:t>
            </a:r>
            <a:r>
              <a:rPr lang="it-IT" sz="1200" dirty="0" err="1"/>
              <a:t>article</a:t>
            </a:r>
            <a:r>
              <a:rPr lang="it-IT" sz="1200" dirty="0"/>
              <a:t> occupi il 50% della larghezza disponibile, mentre in versione mobile occuperà il 90%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BDCE5F8E-B428-D44B-8FA1-903C6ED642C0}"/>
              </a:ext>
            </a:extLst>
          </p:cNvPr>
          <p:cNvSpPr txBox="1"/>
          <p:nvPr/>
        </p:nvSpPr>
        <p:spPr>
          <a:xfrm>
            <a:off x="7768809" y="1602365"/>
            <a:ext cx="139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2"/>
                </a:solidFill>
              </a:rPr>
              <a:t>Diametro 100 </a:t>
            </a:r>
            <a:r>
              <a:rPr lang="it-IT" sz="1200" dirty="0" err="1">
                <a:solidFill>
                  <a:schemeClr val="accent2"/>
                </a:solidFill>
              </a:rPr>
              <a:t>px</a:t>
            </a:r>
            <a:endParaRPr lang="it-IT" sz="1200" dirty="0">
              <a:solidFill>
                <a:schemeClr val="accent2"/>
              </a:solidFill>
            </a:endParaRPr>
          </a:p>
          <a:p>
            <a:r>
              <a:rPr lang="it-IT" sz="1200" dirty="0">
                <a:solidFill>
                  <a:schemeClr val="accent2"/>
                </a:solidFill>
              </a:rPr>
              <a:t>Rientra di 50px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7D16FA-4BA8-CD43-B149-6A603BF76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1" y="-73127"/>
            <a:ext cx="6785517" cy="231518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2F34A3-EDDC-0C42-AE07-A08426123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2345597"/>
            <a:ext cx="4905063" cy="27070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9811DF-8645-4448-ACB9-9FB07392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72" y="2155308"/>
            <a:ext cx="4038601" cy="29972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9E8706-40BA-4940-8B06-B82FBFD3B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68324"/>
            <a:ext cx="2981501" cy="1957852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174676-8A45-D547-A70C-6DDA4DB56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49" y="2239718"/>
            <a:ext cx="2650651" cy="340109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B3E9E6A-A151-9A4A-8140-06C785D89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61" y="5252367"/>
            <a:ext cx="3884440" cy="15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BE43D5-C6E4-BE4E-A007-AF320421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13" y="10138"/>
            <a:ext cx="3683000" cy="16383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082C1E-E75D-9C47-BCB3-6CF437A8C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69" y="805223"/>
            <a:ext cx="4577294" cy="493771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A20543B-91DE-9244-8A6F-08C290E9F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14" y="5859409"/>
            <a:ext cx="9877700" cy="3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987E30-AA0A-0C40-891B-BA7BAF47A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30418"/>
            <a:ext cx="7078425" cy="275231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C0055D-BF93-B541-ACA6-DBE44B34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73" y="3172930"/>
            <a:ext cx="3234502" cy="33538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60B10A-F918-BD4E-997E-B8D23452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51" y="3172930"/>
            <a:ext cx="3674945" cy="3353833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383542-FB5F-F440-A88C-B4F3DD5C8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41" y="3240712"/>
            <a:ext cx="4037839" cy="29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4D1884-72AC-CE4C-8F27-5B976D693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5" y="511388"/>
            <a:ext cx="5473700" cy="13081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65D5E7-39D8-6A40-92B4-678A7A1CC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06" y="1968594"/>
            <a:ext cx="4902200" cy="31877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75CEBDB-0757-CF43-BD05-4BFEF6ED9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60" y="5919043"/>
            <a:ext cx="12376271" cy="3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90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Aurora Gennaro</cp:lastModifiedBy>
  <cp:revision>5</cp:revision>
  <dcterms:created xsi:type="dcterms:W3CDTF">2021-03-24T16:57:46Z</dcterms:created>
  <dcterms:modified xsi:type="dcterms:W3CDTF">2022-04-01T12:29:26Z</dcterms:modified>
</cp:coreProperties>
</file>